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345" r:id="rId3"/>
    <p:sldId id="300" r:id="rId4"/>
    <p:sldId id="282" r:id="rId5"/>
    <p:sldId id="331" r:id="rId6"/>
    <p:sldId id="337" r:id="rId7"/>
    <p:sldId id="338" r:id="rId8"/>
    <p:sldId id="332" r:id="rId9"/>
    <p:sldId id="339" r:id="rId10"/>
    <p:sldId id="341" r:id="rId11"/>
    <p:sldId id="342" r:id="rId12"/>
    <p:sldId id="346" r:id="rId13"/>
    <p:sldId id="344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123" d="100"/>
          <a:sy n="123" d="100"/>
        </p:scale>
        <p:origin x="-114" y="17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38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722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840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2950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8001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22043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0758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710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3675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2741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148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3301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9160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4676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2751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2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83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63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37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98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97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94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7D0C1-D5FE-48CB-AEB6-E9E3D1C2E343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691811B0-B48E-441A-87FD-055ECECA2FB0}"/>
              </a:ext>
            </a:extLst>
          </p:cNvPr>
          <p:cNvSpPr txBox="1"/>
          <p:nvPr userDrawn="1"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4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4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566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7D0C1-D5FE-48CB-AEB6-E9E3D1C2E343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2019-10-25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5AC3A-BA06-4AE0-833B-7241F9EB1D0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691811B0-B48E-441A-87FD-055ECECA2FB0}"/>
              </a:ext>
            </a:extLst>
          </p:cNvPr>
          <p:cNvSpPr txBox="1"/>
          <p:nvPr userDrawn="1"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rgbClr val="5F5E58"/>
                </a:solidFill>
                <a:latin typeface="나눔스퀘어라운드 Regular"/>
              </a:rPr>
              <a:t>Copyrightⓒ. Saebyeol Yu. All Rights Reserved.</a:t>
            </a:r>
            <a:endParaRPr lang="ko-KR" altLang="en-US" sz="800" dirty="0">
              <a:solidFill>
                <a:srgbClr val="5F5E58"/>
              </a:solidFill>
              <a:latin typeface="나눔스퀘어라운드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710629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2168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09056" y="2693947"/>
            <a:ext cx="339868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b="1" dirty="0" smtClean="0">
                <a:solidFill>
                  <a:schemeClr val="bg1"/>
                </a:solidFill>
              </a:rPr>
              <a:t>냠냠</a:t>
            </a:r>
            <a:r>
              <a:rPr lang="en-US" altLang="ko-KR" sz="6600" b="1" dirty="0" smtClean="0">
                <a:solidFill>
                  <a:schemeClr val="bg1"/>
                </a:solidFill>
              </a:rPr>
              <a:t>.GG</a:t>
            </a:r>
            <a:endParaRPr lang="ko-KR" altLang="en-US" sz="66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4911731" y="3801943"/>
            <a:ext cx="2326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smtClean="0">
                <a:solidFill>
                  <a:schemeClr val="bg1"/>
                </a:solidFill>
              </a:rPr>
              <a:t>오늘 </a:t>
            </a:r>
            <a:r>
              <a:rPr lang="ko-KR" altLang="en-US" sz="2000" dirty="0" smtClean="0">
                <a:solidFill>
                  <a:schemeClr val="bg1"/>
                </a:solidFill>
              </a:rPr>
              <a:t>뭐 </a:t>
            </a:r>
            <a:r>
              <a:rPr lang="ko-KR" altLang="en-US" sz="1600" dirty="0" smtClean="0">
                <a:solidFill>
                  <a:schemeClr val="bg1"/>
                </a:solidFill>
              </a:rPr>
              <a:t>먹지</a:t>
            </a:r>
            <a:r>
              <a:rPr lang="en-US" altLang="ko-KR" sz="1600" dirty="0" smtClean="0">
                <a:solidFill>
                  <a:schemeClr val="bg1"/>
                </a:solidFill>
              </a:rPr>
              <a:t>?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561612" y="6505575"/>
            <a:ext cx="256031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</a:t>
            </a:r>
            <a:r>
              <a:rPr lang="en-US" altLang="ko-KR" sz="800" dirty="0" err="1" smtClean="0">
                <a:solidFill>
                  <a:schemeClr val="bg1"/>
                </a:solidFill>
                <a:latin typeface="+mn-ea"/>
              </a:rPr>
              <a:t>JaeHyung</a:t>
            </a:r>
            <a:r>
              <a:rPr lang="en-US" altLang="ko-KR" sz="800" dirty="0" smtClean="0">
                <a:solidFill>
                  <a:schemeClr val="bg1"/>
                </a:solidFill>
                <a:latin typeface="+mn-ea"/>
              </a:rPr>
              <a:t> Park. </a:t>
            </a:r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863582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127" y="0"/>
            <a:ext cx="12137385" cy="4978449"/>
          </a:xfrm>
          <a:prstGeom prst="rect">
            <a:avLst/>
          </a:prstGeom>
        </p:spPr>
      </p:pic>
      <p:sp>
        <p:nvSpPr>
          <p:cNvPr id="4" name="오른쪽 화살표 3"/>
          <p:cNvSpPr/>
          <p:nvPr/>
        </p:nvSpPr>
        <p:spPr>
          <a:xfrm>
            <a:off x="4595249" y="4320150"/>
            <a:ext cx="1379350" cy="10771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222428" y="4209723"/>
            <a:ext cx="3047355" cy="12979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800" dirty="0" err="1" smtClean="0">
                <a:solidFill>
                  <a:schemeClr val="tx1"/>
                </a:solidFill>
              </a:rPr>
              <a:t>주변맛집</a:t>
            </a:r>
            <a:r>
              <a:rPr lang="ko-KR" altLang="en-US" sz="4800" dirty="0" smtClean="0">
                <a:solidFill>
                  <a:schemeClr val="tx1"/>
                </a:solidFill>
              </a:rPr>
              <a:t> </a:t>
            </a:r>
            <a:r>
              <a:rPr lang="ko-KR" altLang="en-US" sz="4800" dirty="0" smtClean="0">
                <a:solidFill>
                  <a:schemeClr val="tx1"/>
                </a:solidFill>
              </a:rPr>
              <a:t>위치확</a:t>
            </a:r>
            <a:r>
              <a:rPr lang="ko-KR" altLang="en-US" sz="4800" dirty="0">
                <a:solidFill>
                  <a:schemeClr val="tx1"/>
                </a:solidFill>
              </a:rPr>
              <a:t>인</a:t>
            </a:r>
            <a:endParaRPr lang="ko-KR" altLang="en-US" sz="4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96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821275" cy="8639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오른쪽 화살표 3"/>
          <p:cNvSpPr/>
          <p:nvPr/>
        </p:nvSpPr>
        <p:spPr>
          <a:xfrm>
            <a:off x="4881966" y="1906292"/>
            <a:ext cx="3138407" cy="1542081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2993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2259166" y="3542048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solidFill>
                  <a:schemeClr val="bg1"/>
                </a:solidFill>
              </a:rPr>
              <a:t>냠냠</a:t>
            </a:r>
            <a:r>
              <a:rPr lang="en-US" altLang="ko-KR" spc="-150" dirty="0" smtClean="0">
                <a:solidFill>
                  <a:schemeClr val="bg1"/>
                </a:solidFill>
              </a:rPr>
              <a:t>.GG</a:t>
            </a:r>
            <a:r>
              <a:rPr lang="ko-KR" altLang="en-US" spc="-150" dirty="0" smtClean="0">
                <a:solidFill>
                  <a:schemeClr val="bg1"/>
                </a:solidFill>
              </a:rPr>
              <a:t> 내 기능</a:t>
            </a:r>
            <a:endParaRPr lang="ko-KR" altLang="en-US" spc="-150" dirty="0">
              <a:solidFill>
                <a:schemeClr val="bg1"/>
              </a:solidFill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86674" y="588588"/>
            <a:ext cx="1659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감사합니다</a:t>
            </a:r>
            <a:r>
              <a:rPr lang="en-US" altLang="ko-KR" dirty="0" smtClean="0">
                <a:solidFill>
                  <a:schemeClr val="bg1"/>
                </a:solidFill>
              </a:rPr>
              <a:t>!!!!!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79316" y="2443058"/>
            <a:ext cx="571021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b="1" spc="-150" dirty="0" smtClean="0">
                <a:solidFill>
                  <a:schemeClr val="tx1">
                    <a:alpha val="70000"/>
                  </a:schemeClr>
                </a:solidFill>
                <a:ea typeface="THE명품고딕L" panose="02020603020101020101" pitchFamily="18" charset="-127"/>
              </a:rPr>
              <a:t>감사합니다</a:t>
            </a:r>
            <a:r>
              <a:rPr lang="en-US" altLang="ko-KR" sz="8000" b="1" spc="-150" dirty="0" smtClean="0">
                <a:solidFill>
                  <a:schemeClr val="tx1">
                    <a:alpha val="70000"/>
                  </a:schemeClr>
                </a:solidFill>
                <a:ea typeface="THE명품고딕L" panose="02020603020101020101" pitchFamily="18" charset="-127"/>
              </a:rPr>
              <a:t>!.</a:t>
            </a:r>
            <a:endParaRPr lang="ko-KR" altLang="en-US" sz="8000" b="1" spc="-150" dirty="0">
              <a:solidFill>
                <a:schemeClr val="tx1">
                  <a:alpha val="70000"/>
                </a:schemeClr>
              </a:solidFill>
              <a:ea typeface="THE명품고딕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1860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07" b="1172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12237082" cy="6858000"/>
          </a:xfrm>
          <a:prstGeom prst="rect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타원 2"/>
          <p:cNvSpPr/>
          <p:nvPr/>
        </p:nvSpPr>
        <p:spPr>
          <a:xfrm>
            <a:off x="1219200" y="2247829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713824" y="2273229"/>
            <a:ext cx="545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713824" y="3542048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002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259166" y="2273229"/>
            <a:ext cx="12939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solidFill>
                  <a:schemeClr val="bg1"/>
                </a:solidFill>
              </a:rPr>
              <a:t>냠냠</a:t>
            </a:r>
            <a:r>
              <a:rPr lang="en-US" altLang="ko-KR" spc="-150" dirty="0" smtClean="0">
                <a:solidFill>
                  <a:schemeClr val="bg1"/>
                </a:solidFill>
              </a:rPr>
              <a:t>.GG</a:t>
            </a:r>
            <a:r>
              <a:rPr lang="ko-KR" altLang="en-US" spc="-150" dirty="0" smtClean="0">
                <a:solidFill>
                  <a:schemeClr val="bg1"/>
                </a:solidFill>
              </a:rPr>
              <a:t>란</a:t>
            </a:r>
            <a:r>
              <a:rPr lang="en-US" altLang="ko-KR" spc="-150" dirty="0" smtClean="0">
                <a:solidFill>
                  <a:schemeClr val="bg1"/>
                </a:solidFill>
              </a:rPr>
              <a:t>?</a:t>
            </a:r>
            <a:endParaRPr lang="ko-KR" altLang="en-US" spc="-15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59166" y="3542048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solidFill>
                  <a:schemeClr val="bg1"/>
                </a:solidFill>
              </a:rPr>
              <a:t>냠냠</a:t>
            </a:r>
            <a:r>
              <a:rPr lang="en-US" altLang="ko-KR" spc="-150" dirty="0" smtClean="0">
                <a:solidFill>
                  <a:schemeClr val="bg1"/>
                </a:solidFill>
              </a:rPr>
              <a:t>.GG</a:t>
            </a:r>
            <a:r>
              <a:rPr lang="ko-KR" altLang="en-US" spc="-150" dirty="0" smtClean="0">
                <a:solidFill>
                  <a:schemeClr val="bg1"/>
                </a:solidFill>
              </a:rPr>
              <a:t> 내 기능</a:t>
            </a:r>
            <a:endParaRPr lang="ko-KR" altLang="en-US" spc="-150" dirty="0">
              <a:solidFill>
                <a:schemeClr val="bg1"/>
              </a:solidFill>
            </a:endParaRPr>
          </a:p>
        </p:txBody>
      </p:sp>
      <p:cxnSp>
        <p:nvCxnSpPr>
          <p:cNvPr id="23" name="직선 연결선 22"/>
          <p:cNvCxnSpPr/>
          <p:nvPr/>
        </p:nvCxnSpPr>
        <p:spPr>
          <a:xfrm>
            <a:off x="139700" y="491296"/>
            <a:ext cx="19939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타원 23"/>
          <p:cNvSpPr/>
          <p:nvPr/>
        </p:nvSpPr>
        <p:spPr>
          <a:xfrm>
            <a:off x="1219200" y="3542048"/>
            <a:ext cx="388681" cy="388681"/>
          </a:xfrm>
          <a:prstGeom prst="ellipse">
            <a:avLst/>
          </a:prstGeom>
          <a:noFill/>
          <a:ln w="1016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886674" y="588588"/>
            <a:ext cx="1372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CONTENTS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40109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527769" y="2211262"/>
            <a:ext cx="5187231" cy="2099938"/>
            <a:chOff x="527769" y="1728426"/>
            <a:chExt cx="5187231" cy="2099938"/>
          </a:xfrm>
        </p:grpSpPr>
        <p:grpSp>
          <p:nvGrpSpPr>
            <p:cNvPr id="2" name="그룹 1"/>
            <p:cNvGrpSpPr/>
            <p:nvPr/>
          </p:nvGrpSpPr>
          <p:grpSpPr>
            <a:xfrm>
              <a:off x="558064" y="3058923"/>
              <a:ext cx="3089307" cy="769441"/>
              <a:chOff x="471977" y="2691080"/>
              <a:chExt cx="3089307" cy="769441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471977" y="2691080"/>
                <a:ext cx="3089307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400" b="1" spc="-150" dirty="0" smtClean="0">
                    <a:solidFill>
                      <a:schemeClr val="bg1">
                        <a:alpha val="70000"/>
                      </a:schemeClr>
                    </a:solidFill>
                    <a:latin typeface="+mj-lt"/>
                    <a:ea typeface="THE명품고딕L" panose="02020603020101020101" pitchFamily="18" charset="-127"/>
                  </a:rPr>
                  <a:t>냠냠</a:t>
                </a:r>
                <a:r>
                  <a:rPr lang="en-US" altLang="ko-KR" sz="4400" b="1" spc="-150" dirty="0" smtClean="0">
                    <a:solidFill>
                      <a:schemeClr val="bg1">
                        <a:alpha val="70000"/>
                      </a:schemeClr>
                    </a:solidFill>
                    <a:latin typeface="+mj-lt"/>
                    <a:ea typeface="THE명품고딕L" panose="02020603020101020101" pitchFamily="18" charset="-127"/>
                  </a:rPr>
                  <a:t>.GG</a:t>
                </a:r>
                <a:r>
                  <a:rPr lang="ko-KR" altLang="en-US" sz="4400" b="1" spc="-150" dirty="0" smtClean="0">
                    <a:solidFill>
                      <a:schemeClr val="bg1">
                        <a:alpha val="70000"/>
                      </a:schemeClr>
                    </a:solidFill>
                    <a:latin typeface="+mj-lt"/>
                    <a:ea typeface="THE명품고딕L" panose="02020603020101020101" pitchFamily="18" charset="-127"/>
                  </a:rPr>
                  <a:t>란</a:t>
                </a:r>
                <a:r>
                  <a:rPr lang="en-US" altLang="ko-KR" sz="4400" b="1" spc="-150" dirty="0" smtClean="0">
                    <a:solidFill>
                      <a:schemeClr val="bg1">
                        <a:alpha val="70000"/>
                      </a:schemeClr>
                    </a:solidFill>
                    <a:latin typeface="+mj-lt"/>
                    <a:ea typeface="THE명품고딕L" panose="02020603020101020101" pitchFamily="18" charset="-127"/>
                  </a:rPr>
                  <a:t>?</a:t>
                </a:r>
                <a:endParaRPr lang="ko-KR" altLang="en-US" sz="4400" b="1" spc="-150" dirty="0">
                  <a:solidFill>
                    <a:schemeClr val="bg1"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232326" y="2691080"/>
                <a:ext cx="718466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400" b="1" spc="-150" dirty="0" err="1" smtClean="0">
                    <a:solidFill>
                      <a:schemeClr val="tx1">
                        <a:lumMod val="20000"/>
                        <a:lumOff val="80000"/>
                        <a:alpha val="10000"/>
                      </a:schemeClr>
                    </a:solidFill>
                    <a:latin typeface="+mj-lt"/>
                    <a:ea typeface="THE명품고딕L" panose="02020603020101020101" pitchFamily="18" charset="-127"/>
                  </a:rPr>
                  <a:t>ㄴ</a:t>
                </a:r>
                <a:endParaRPr lang="ko-KR" altLang="en-US" sz="4400" b="1" spc="-150" dirty="0">
                  <a:solidFill>
                    <a:schemeClr val="tx1">
                      <a:lumMod val="20000"/>
                      <a:lumOff val="80000"/>
                      <a:alpha val="10000"/>
                    </a:schemeClr>
                  </a:solidFill>
                  <a:latin typeface="+mj-lt"/>
                  <a:ea typeface="THE명품고딕L" panose="02020603020101020101" pitchFamily="18" charset="-127"/>
                </a:endParaRP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27769" y="1728426"/>
              <a:ext cx="2909771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b="1" spc="-150" dirty="0">
                  <a:solidFill>
                    <a:schemeClr val="accent2">
                      <a:lumMod val="60000"/>
                      <a:lumOff val="40000"/>
                      <a:alpha val="70000"/>
                    </a:schemeClr>
                  </a:solidFill>
                  <a:latin typeface="+mj-lt"/>
                  <a:ea typeface="THE명품고딕L" panose="02020603020101020101" pitchFamily="18" charset="-127"/>
                </a:rPr>
                <a:t>Part 1.</a:t>
              </a:r>
              <a:endParaRPr lang="ko-KR" altLang="en-US" sz="8000" b="1" spc="-150" dirty="0">
                <a:solidFill>
                  <a:schemeClr val="accent2">
                    <a:lumMod val="60000"/>
                    <a:lumOff val="40000"/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000" y="2946400"/>
              <a:ext cx="508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8985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35778">
            <a:off x="98659" y="1604076"/>
            <a:ext cx="6573362" cy="422817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36665">
            <a:off x="3828920" y="3547684"/>
            <a:ext cx="4929226" cy="277269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447817">
            <a:off x="6563533" y="852223"/>
            <a:ext cx="6300418" cy="41510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64985" y="709493"/>
            <a:ext cx="67098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-150" dirty="0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수많은 음식 리뷰들</a:t>
            </a:r>
            <a:endParaRPr lang="ko-KR" altLang="en-US" sz="4400" b="1" spc="-150" dirty="0">
              <a:solidFill>
                <a:schemeClr val="tx1"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284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2553" y="2219424"/>
            <a:ext cx="104836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spc="-150" dirty="0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“</a:t>
            </a:r>
            <a:r>
              <a:rPr lang="ko-KR" altLang="en-US" sz="4400" b="1" spc="-150" dirty="0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이 숫자들이 현재 음식 </a:t>
            </a:r>
            <a:r>
              <a:rPr lang="ko-KR" altLang="en-US" sz="4400" b="1" spc="-150" dirty="0" err="1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트렌드를</a:t>
            </a:r>
            <a:endParaRPr lang="en-US" altLang="ko-KR" sz="4400" b="1" spc="-150" dirty="0" smtClean="0">
              <a:solidFill>
                <a:schemeClr val="tx1"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  <a:p>
            <a:pPr algn="ctr"/>
            <a:r>
              <a:rPr lang="ko-KR" altLang="en-US" sz="4400" b="1" spc="-150" dirty="0" err="1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나타내는게</a:t>
            </a:r>
            <a:r>
              <a:rPr lang="ko-KR" altLang="en-US" sz="4400" b="1" spc="-150" dirty="0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 아닐까</a:t>
            </a:r>
            <a:r>
              <a:rPr lang="en-US" altLang="ko-KR" sz="4400" b="1" spc="-150" dirty="0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?</a:t>
            </a:r>
            <a:r>
              <a:rPr lang="en-US" altLang="ko-KR" sz="7200" b="1" spc="-150" dirty="0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”</a:t>
            </a:r>
            <a:endParaRPr lang="ko-KR" altLang="en-US" sz="7200" b="1" spc="-150" dirty="0">
              <a:solidFill>
                <a:schemeClr val="tx1"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811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712" y="1638299"/>
            <a:ext cx="7876488" cy="4430525"/>
          </a:xfrm>
          <a:prstGeom prst="rect">
            <a:avLst/>
          </a:prstGeom>
        </p:spPr>
      </p:pic>
      <p:sp>
        <p:nvSpPr>
          <p:cNvPr id="39" name="직사각형 3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400" dirty="0" smtClean="0"/>
              <a:t>OP.GG</a:t>
            </a:r>
            <a:endParaRPr lang="ko-KR" altLang="en-US" sz="4400" dirty="0"/>
          </a:p>
        </p:txBody>
      </p:sp>
      <p:sp>
        <p:nvSpPr>
          <p:cNvPr id="40" name="TextBox 39"/>
          <p:cNvSpPr txBox="1"/>
          <p:nvPr/>
        </p:nvSpPr>
        <p:spPr>
          <a:xfrm>
            <a:off x="4076973" y="5209014"/>
            <a:ext cx="98327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-150" dirty="0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냠냠</a:t>
            </a:r>
            <a:r>
              <a:rPr lang="en-US" altLang="ko-KR" sz="4400" b="1" spc="-150" dirty="0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.GG</a:t>
            </a:r>
            <a:r>
              <a:rPr lang="ko-KR" altLang="en-US" sz="4400" b="1" spc="-150" dirty="0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의 어머니</a:t>
            </a:r>
            <a:endParaRPr lang="ko-KR" altLang="en-US" sz="4400" b="1" spc="-150" dirty="0">
              <a:solidFill>
                <a:schemeClr val="tx1"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4991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 smtClean="0"/>
              <a:t>냠냠</a:t>
            </a:r>
            <a:r>
              <a:rPr lang="en-US" altLang="ko-KR" sz="4400" dirty="0" smtClean="0"/>
              <a:t>.GG</a:t>
            </a:r>
            <a:endParaRPr lang="ko-KR" altLang="en-US" sz="44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864" y="1748930"/>
            <a:ext cx="10058400" cy="486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84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8117036" y="513343"/>
            <a:ext cx="3656577" cy="3695738"/>
            <a:chOff x="8307536" y="513343"/>
            <a:chExt cx="3656577" cy="3695738"/>
          </a:xfrm>
        </p:grpSpPr>
        <p:sp>
          <p:nvSpPr>
            <p:cNvPr id="8" name="이등변 삼각형 7"/>
            <p:cNvSpPr/>
            <p:nvPr/>
          </p:nvSpPr>
          <p:spPr>
            <a:xfrm rot="5400000">
              <a:off x="10712131" y="832233"/>
              <a:ext cx="1344721" cy="1159242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이등변 삼각형 8"/>
            <p:cNvSpPr/>
            <p:nvPr/>
          </p:nvSpPr>
          <p:spPr>
            <a:xfrm rot="16200000" flipH="1">
              <a:off x="9326503" y="606083"/>
              <a:ext cx="1344721" cy="1159242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이등변 삼각형 9"/>
            <p:cNvSpPr/>
            <p:nvPr/>
          </p:nvSpPr>
          <p:spPr>
            <a:xfrm rot="5400000">
              <a:off x="9574196" y="1657339"/>
              <a:ext cx="1344721" cy="1159242"/>
            </a:xfrm>
            <a:prstGeom prst="triangle">
              <a:avLst/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이등변 삼각형 11"/>
            <p:cNvSpPr/>
            <p:nvPr/>
          </p:nvSpPr>
          <p:spPr>
            <a:xfrm rot="16200000">
              <a:off x="9812602" y="2403102"/>
              <a:ext cx="1344720" cy="115924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이등변 삼각형 12"/>
            <p:cNvSpPr/>
            <p:nvPr/>
          </p:nvSpPr>
          <p:spPr>
            <a:xfrm rot="5400000" flipH="1">
              <a:off x="9232981" y="2957100"/>
              <a:ext cx="1344720" cy="1159242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이등변 삼각형 13"/>
            <p:cNvSpPr/>
            <p:nvPr/>
          </p:nvSpPr>
          <p:spPr>
            <a:xfrm rot="16200000">
              <a:off x="8214797" y="1555441"/>
              <a:ext cx="1344720" cy="1159242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527769" y="2211262"/>
            <a:ext cx="5187231" cy="2099938"/>
            <a:chOff x="527769" y="1728426"/>
            <a:chExt cx="5187231" cy="2099938"/>
          </a:xfrm>
        </p:grpSpPr>
        <p:grpSp>
          <p:nvGrpSpPr>
            <p:cNvPr id="2" name="그룹 1"/>
            <p:cNvGrpSpPr/>
            <p:nvPr/>
          </p:nvGrpSpPr>
          <p:grpSpPr>
            <a:xfrm>
              <a:off x="558064" y="3058923"/>
              <a:ext cx="3969356" cy="769441"/>
              <a:chOff x="471977" y="2691080"/>
              <a:chExt cx="3969356" cy="769441"/>
            </a:xfrm>
          </p:grpSpPr>
          <p:sp>
            <p:nvSpPr>
              <p:cNvPr id="18" name="TextBox 17"/>
              <p:cNvSpPr txBox="1"/>
              <p:nvPr/>
            </p:nvSpPr>
            <p:spPr>
              <a:xfrm>
                <a:off x="471977" y="2691080"/>
                <a:ext cx="3969356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400" b="1" spc="-150" dirty="0" smtClean="0">
                    <a:solidFill>
                      <a:prstClr val="white">
                        <a:alpha val="70000"/>
                      </a:prstClr>
                    </a:solidFill>
                    <a:ea typeface="THE명품고딕L" panose="02020603020101020101" pitchFamily="18" charset="-127"/>
                  </a:rPr>
                  <a:t>냠냠</a:t>
                </a:r>
                <a:r>
                  <a:rPr lang="en-US" altLang="ko-KR" sz="4400" b="1" spc="-150" dirty="0" smtClean="0">
                    <a:solidFill>
                      <a:prstClr val="white">
                        <a:alpha val="70000"/>
                      </a:prstClr>
                    </a:solidFill>
                    <a:ea typeface="THE명품고딕L" panose="02020603020101020101" pitchFamily="18" charset="-127"/>
                  </a:rPr>
                  <a:t>.GG</a:t>
                </a:r>
                <a:r>
                  <a:rPr lang="ko-KR" altLang="en-US" sz="4400" b="1" spc="-150" dirty="0" smtClean="0">
                    <a:solidFill>
                      <a:prstClr val="white">
                        <a:alpha val="70000"/>
                      </a:prstClr>
                    </a:solidFill>
                    <a:ea typeface="THE명품고딕L" panose="02020603020101020101" pitchFamily="18" charset="-127"/>
                  </a:rPr>
                  <a:t>의 기능</a:t>
                </a:r>
                <a:endParaRPr lang="ko-KR" altLang="en-US" sz="4400" b="1" spc="-150" dirty="0">
                  <a:solidFill>
                    <a:prstClr val="white">
                      <a:alpha val="70000"/>
                    </a:prstClr>
                  </a:solidFill>
                  <a:ea typeface="THE명품고딕L" panose="02020603020101020101" pitchFamily="18" charset="-127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1232326" y="2691080"/>
                <a:ext cx="718466" cy="76944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4400" b="1" spc="-150" dirty="0" err="1" smtClean="0">
                    <a:solidFill>
                      <a:prstClr val="black">
                        <a:lumMod val="20000"/>
                        <a:lumOff val="80000"/>
                        <a:alpha val="10000"/>
                      </a:prstClr>
                    </a:solidFill>
                    <a:ea typeface="THE명품고딕L" panose="02020603020101020101" pitchFamily="18" charset="-127"/>
                  </a:rPr>
                  <a:t>ㄴ</a:t>
                </a:r>
                <a:endParaRPr lang="ko-KR" altLang="en-US" sz="4400" b="1" spc="-150" dirty="0">
                  <a:solidFill>
                    <a:prstClr val="black">
                      <a:lumMod val="20000"/>
                      <a:lumOff val="80000"/>
                      <a:alpha val="10000"/>
                    </a:prstClr>
                  </a:solidFill>
                  <a:ea typeface="THE명품고딕L" panose="02020603020101020101" pitchFamily="18" charset="-127"/>
                </a:endParaRPr>
              </a:p>
            </p:txBody>
          </p:sp>
        </p:grpSp>
        <p:sp>
          <p:nvSpPr>
            <p:cNvPr id="11" name="TextBox 10"/>
            <p:cNvSpPr txBox="1"/>
            <p:nvPr/>
          </p:nvSpPr>
          <p:spPr>
            <a:xfrm>
              <a:off x="527769" y="1728426"/>
              <a:ext cx="3187091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8000" b="1" spc="-150" dirty="0">
                  <a:solidFill>
                    <a:srgbClr val="49A6A6">
                      <a:lumMod val="60000"/>
                      <a:lumOff val="40000"/>
                      <a:alpha val="70000"/>
                    </a:srgbClr>
                  </a:solidFill>
                  <a:ea typeface="THE명품고딕L" panose="02020603020101020101" pitchFamily="18" charset="-127"/>
                </a:rPr>
                <a:t>Part 2</a:t>
              </a:r>
              <a:r>
                <a:rPr lang="en-US" altLang="ko-KR" sz="8000" b="1" spc="-150" dirty="0" smtClean="0">
                  <a:solidFill>
                    <a:srgbClr val="49A6A6">
                      <a:lumMod val="60000"/>
                      <a:lumOff val="40000"/>
                      <a:alpha val="70000"/>
                    </a:srgbClr>
                  </a:solidFill>
                  <a:ea typeface="THE명품고딕L" panose="02020603020101020101" pitchFamily="18" charset="-127"/>
                </a:rPr>
                <a:t>.</a:t>
              </a:r>
              <a:endParaRPr lang="ko-KR" altLang="en-US" sz="8000" b="1" spc="-150" dirty="0">
                <a:solidFill>
                  <a:srgbClr val="49A6A6">
                    <a:lumMod val="60000"/>
                    <a:lumOff val="40000"/>
                    <a:alpha val="70000"/>
                  </a:srgbClr>
                </a:solidFill>
                <a:ea typeface="THE명품고딕L" panose="02020603020101020101" pitchFamily="18" charset="-127"/>
              </a:endParaRPr>
            </a:p>
          </p:txBody>
        </p:sp>
        <p:cxnSp>
          <p:nvCxnSpPr>
            <p:cNvPr id="5" name="직선 연결선 4"/>
            <p:cNvCxnSpPr/>
            <p:nvPr/>
          </p:nvCxnSpPr>
          <p:spPr>
            <a:xfrm>
              <a:off x="635000" y="2946400"/>
              <a:ext cx="50800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16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prstClr val="white"/>
                </a:solidFill>
                <a:latin typeface="나눔스퀘어라운드 Regular"/>
              </a:rPr>
              <a:t>Copyrightⓒ. Saebyeol Yu. All Rights Reserved.</a:t>
            </a:r>
            <a:endParaRPr lang="ko-KR" altLang="en-US" sz="800" dirty="0">
              <a:solidFill>
                <a:prstClr val="white"/>
              </a:solidFill>
              <a:latin typeface="나눔스퀘어라운드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343010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400" dirty="0" smtClean="0"/>
              <a:t>핵심기능</a:t>
            </a:r>
            <a:endParaRPr lang="ko-KR" altLang="en-US" sz="4400" dirty="0"/>
          </a:p>
        </p:txBody>
      </p:sp>
      <p:sp>
        <p:nvSpPr>
          <p:cNvPr id="40" name="TextBox 39"/>
          <p:cNvSpPr txBox="1"/>
          <p:nvPr/>
        </p:nvSpPr>
        <p:spPr>
          <a:xfrm>
            <a:off x="1179622" y="5771964"/>
            <a:ext cx="98327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-150" dirty="0" err="1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검색어를</a:t>
            </a:r>
            <a:r>
              <a:rPr lang="ko-KR" altLang="en-US" sz="4400" b="1" spc="-150" dirty="0" smtClean="0">
                <a:solidFill>
                  <a:schemeClr val="tx1">
                    <a:alpha val="70000"/>
                  </a:schemeClr>
                </a:solidFill>
                <a:latin typeface="+mj-lt"/>
                <a:ea typeface="THE명품고딕L" panose="02020603020101020101" pitchFamily="18" charset="-127"/>
              </a:rPr>
              <a:t> 입력하여 실시간 순위 확인</a:t>
            </a:r>
            <a:endParaRPr lang="ko-KR" altLang="en-US" sz="4400" b="1" spc="-150" dirty="0">
              <a:solidFill>
                <a:schemeClr val="tx1">
                  <a:alpha val="70000"/>
                </a:schemeClr>
              </a:solidFill>
              <a:latin typeface="+mj-lt"/>
              <a:ea typeface="THE명품고딕L" panose="02020603020101020101" pitchFamily="18" charset="-127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638300"/>
            <a:ext cx="12542199" cy="3373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6282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1241</TotalTime>
  <Words>126</Words>
  <Application>Microsoft Office PowerPoint</Application>
  <PresentationFormat>사용자 지정</PresentationFormat>
  <Paragraphs>30</Paragraphs>
  <Slides>12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12</vt:i4>
      </vt:variant>
    </vt:vector>
  </HeadingPairs>
  <TitlesOfParts>
    <vt:vector size="14" baseType="lpstr"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Admin</cp:lastModifiedBy>
  <cp:revision>57</cp:revision>
  <dcterms:created xsi:type="dcterms:W3CDTF">2015-07-07T04:48:58Z</dcterms:created>
  <dcterms:modified xsi:type="dcterms:W3CDTF">2019-10-24T20:52:38Z</dcterms:modified>
</cp:coreProperties>
</file>

<file path=docProps/thumbnail.jpeg>
</file>